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8" r:id="rId4"/>
    <p:sldId id="259" r:id="rId5"/>
    <p:sldId id="290" r:id="rId6"/>
    <p:sldId id="291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92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7" r:id="rId31"/>
    <p:sldId id="281" r:id="rId32"/>
    <p:sldId id="282" r:id="rId33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30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31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57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/>
          <p:cNvPicPr/>
          <p:nvPr/>
        </p:nvPicPr>
        <p:blipFill>
          <a:blip r:embed="rId3">
            <a:lum bright="70000" contrast="-70000"/>
          </a:blip>
          <a:srcRect l="32964" t="26864" r="19493" b="16532"/>
          <a:stretch/>
        </p:blipFill>
        <p:spPr>
          <a:xfrm>
            <a:off x="637737" y="16144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10. August 2020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53F954-7BCD-40AE-8DCB-310D6CB304ED}"/>
              </a:ext>
            </a:extLst>
          </p:cNvPr>
          <p:cNvSpPr txBox="1"/>
          <p:nvPr/>
        </p:nvSpPr>
        <p:spPr>
          <a:xfrm rot="19972583">
            <a:off x="1788941" y="366385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 austauschen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65" name="Grafik 6"/>
          <p:cNvPicPr/>
          <p:nvPr/>
        </p:nvPicPr>
        <p:blipFill>
          <a:blip r:embed="rId2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/>
          <p:cNvPicPr/>
          <p:nvPr/>
        </p:nvPicPr>
        <p:blipFill>
          <a:blip r:embed="rId3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Übernahme + Ergänzungen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aus verschiedenen Prototypen: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Current 3D model </a:t>
            </a:r>
            <a:r>
              <a:rPr lang="en-US" sz="2800" b="1" strike="noStrike" spc="-52" dirty="0">
                <a:solidFill>
                  <a:srgbClr val="404040"/>
                </a:solidFill>
                <a:latin typeface="Calibri Light"/>
              </a:rPr>
              <a:t>(in progress)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4CEE84-642D-45A0-A731-C14AFC78E48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1" name="Grafik 170"/>
          <p:cNvPicPr/>
          <p:nvPr/>
        </p:nvPicPr>
        <p:blipFill>
          <a:blip r:embed="rId2"/>
          <a:stretch/>
        </p:blipFill>
        <p:spPr>
          <a:xfrm>
            <a:off x="822960" y="2043000"/>
            <a:ext cx="7543440" cy="354603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6" name="Grafik 7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9F545A00-2948-49AF-8676-2F470769E1A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37315" y="2049766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3622913"/>
            <a:ext cx="5943493" cy="69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Future </a:t>
            </a:r>
            <a:r>
              <a:rPr lang="de-D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de-D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006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4674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17095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Abb.12:  Subsystem „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Premises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972198-D3F7-4908-9462-19D92B86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1" y="2121708"/>
            <a:ext cx="4593962" cy="390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D5C82EAB-8089-4544-88AB-708B3D37575E}"/>
              </a:ext>
            </a:extLst>
          </p:cNvPr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4F1F6BAE-4E47-4BCB-824B-07DA5EE6923C}"/>
              </a:ext>
            </a:extLst>
          </p:cNvPr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Status of implementation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7049E6-40A3-4B78-81BC-6CFB380BF8F4}"/>
              </a:ext>
            </a:extLst>
          </p:cNvPr>
          <p:cNvSpPr txBox="1"/>
          <p:nvPr/>
        </p:nvSpPr>
        <p:spPr>
          <a:xfrm>
            <a:off x="6688080" y="207325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Design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E9A99A-500F-4D4B-AB9D-BA2272F8DE7A}"/>
              </a:ext>
            </a:extLst>
          </p:cNvPr>
          <p:cNvSpPr txBox="1"/>
          <p:nvPr/>
        </p:nvSpPr>
        <p:spPr>
          <a:xfrm>
            <a:off x="7701837" y="205645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675824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Future work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2871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Future </a:t>
            </a:r>
            <a:r>
              <a:rPr lang="de-D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de-D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477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1884703"/>
            <a:ext cx="5943493" cy="34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Future </a:t>
            </a:r>
            <a:r>
              <a:rPr lang="de-D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de-D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28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Produktübersicht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23341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FD63A3-60DB-4E18-B035-1AEE9846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0" y="1778306"/>
            <a:ext cx="4998299" cy="424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5">
            <a:extLst>
              <a:ext uri="{FF2B5EF4-FFF2-40B4-BE49-F238E27FC236}">
                <a16:creationId xmlns:a16="http://schemas.microsoft.com/office/drawing/2014/main" id="{49767B81-9FC6-40F8-9689-5D513A9B64C1}"/>
              </a:ext>
            </a:extLst>
          </p:cNvPr>
          <p:cNvSpPr/>
          <p:nvPr/>
        </p:nvSpPr>
        <p:spPr bwMode="auto">
          <a:xfrm>
            <a:off x="822960" y="2313910"/>
            <a:ext cx="5943493" cy="131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Future </a:t>
            </a:r>
            <a:r>
              <a:rPr lang="de-D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de-D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88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1228</Words>
  <Application>Microsoft Office PowerPoint</Application>
  <PresentationFormat>Bildschirmpräsentation (4:3)</PresentationFormat>
  <Paragraphs>275</Paragraphs>
  <Slides>31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405</cp:revision>
  <cp:lastPrinted>2020-08-12T10:51:35Z</cp:lastPrinted>
  <dcterms:created xsi:type="dcterms:W3CDTF">2019-04-05T07:17:35Z</dcterms:created>
  <dcterms:modified xsi:type="dcterms:W3CDTF">2020-08-18T19:47:30Z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